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8273" autoAdjust="0"/>
  </p:normalViewPr>
  <p:slideViewPr>
    <p:cSldViewPr>
      <p:cViewPr varScale="1">
        <p:scale>
          <a:sx n="118" d="100"/>
          <a:sy n="118" d="100"/>
        </p:scale>
        <p:origin x="-1794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t" anchorCtr="0" compatLnSpc="1">
            <a:prstTxWarp prst="textNoShape">
              <a:avLst/>
            </a:prstTxWarp>
          </a:bodyPr>
          <a:lstStyle>
            <a:lvl1pPr>
              <a:defRPr sz="1700"/>
            </a:lvl1pPr>
          </a:lstStyle>
          <a:p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4013" y="0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t" anchorCtr="0" compatLnSpc="1">
            <a:prstTxWarp prst="textNoShape">
              <a:avLst/>
            </a:prstTxWarp>
          </a:bodyPr>
          <a:lstStyle>
            <a:lvl1pPr algn="r">
              <a:defRPr sz="1700"/>
            </a:lvl1pPr>
          </a:lstStyle>
          <a:p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3637171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b" anchorCtr="0" compatLnSpc="1">
            <a:prstTxWarp prst="textNoShape">
              <a:avLst/>
            </a:prstTxWarp>
          </a:bodyPr>
          <a:lstStyle>
            <a:lvl1pPr>
              <a:defRPr sz="1700"/>
            </a:lvl1pPr>
          </a:lstStyle>
          <a:p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4013" y="13637171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b" anchorCtr="0" compatLnSpc="1">
            <a:prstTxWarp prst="textNoShape">
              <a:avLst/>
            </a:prstTxWarp>
          </a:bodyPr>
          <a:lstStyle>
            <a:lvl1pPr algn="r">
              <a:defRPr sz="1700"/>
            </a:lvl1pPr>
          </a:lstStyle>
          <a:p>
            <a:fld id="{43D6E941-AC0C-4C63-922D-538647251994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034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800"/>
              <a:t>Référence</a:t>
            </a:r>
          </a:p>
          <a:p>
            <a:pPr algn="ctr"/>
            <a:r>
              <a:rPr lang="fr-FR" sz="800"/>
              <a:t>668200-05-64</a:t>
            </a:r>
          </a:p>
          <a:p>
            <a:pPr algn="ctr"/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Dessin n°</a:t>
            </a:r>
          </a:p>
          <a:p>
            <a:pPr algn="ctr"/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Date</a:t>
            </a:r>
          </a:p>
          <a:p>
            <a:pPr algn="ctr"/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7642225" y="6629400"/>
            <a:ext cx="4349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/>
              <a:t>107 N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714029" y="6126163"/>
            <a:ext cx="24538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 dirty="0" smtClean="0"/>
              <a:t>PN-N       Cuisine PN4, T3-4 et T5-8</a:t>
            </a:r>
            <a:endParaRPr lang="fr-FR" sz="1200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733800" y="4724400"/>
            <a:ext cx="1371600" cy="5334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/>
              <a:t>TGBT </a:t>
            </a:r>
            <a:r>
              <a:rPr lang="fr-FR" sz="1200" dirty="0" smtClean="0"/>
              <a:t>PN-N</a:t>
            </a:r>
            <a:endParaRPr lang="fr-FR" sz="1200" dirty="0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3733800" y="3962400"/>
            <a:ext cx="1371600" cy="5334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 smtClean="0"/>
              <a:t>TPN4-10-024A</a:t>
            </a:r>
            <a:endParaRPr lang="fr-FR" sz="1200" dirty="0"/>
          </a:p>
          <a:p>
            <a:pPr algn="ctr"/>
            <a:r>
              <a:rPr lang="fr-FR" sz="1200" dirty="0" smtClean="0"/>
              <a:t>T3-4</a:t>
            </a:r>
            <a:endParaRPr lang="fr-FR" sz="1200" dirty="0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5410200" y="3962400"/>
            <a:ext cx="1371600" cy="5334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 smtClean="0"/>
              <a:t>TPN4-00-37A</a:t>
            </a:r>
            <a:endParaRPr lang="fr-FR" sz="1200" dirty="0"/>
          </a:p>
          <a:p>
            <a:pPr algn="ctr"/>
            <a:r>
              <a:rPr lang="fr-FR" sz="1200" dirty="0" smtClean="0"/>
              <a:t>T5-8</a:t>
            </a:r>
            <a:endParaRPr lang="fr-FR" sz="1200" dirty="0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368300" y="2438400"/>
            <a:ext cx="9144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TPN4.00.064</a:t>
            </a:r>
          </a:p>
          <a:p>
            <a:pPr algn="ctr"/>
            <a:r>
              <a:rPr lang="fr-FR" sz="1000"/>
              <a:t>ASC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1435100" y="2438400"/>
            <a:ext cx="9144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TPN4.10.014</a:t>
            </a:r>
          </a:p>
          <a:p>
            <a:pPr algn="ctr"/>
            <a:r>
              <a:rPr lang="fr-FR" sz="1000"/>
              <a:t>TDCU</a:t>
            </a: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501900" y="2438400"/>
            <a:ext cx="9144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TPN4.10.011</a:t>
            </a:r>
          </a:p>
          <a:p>
            <a:pPr algn="ctr"/>
            <a:r>
              <a:rPr lang="fr-FR" sz="1000"/>
              <a:t>TDCO</a:t>
            </a: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3568700" y="2438400"/>
            <a:ext cx="9144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TPN4.10.014</a:t>
            </a:r>
          </a:p>
          <a:p>
            <a:pPr algn="ctr"/>
            <a:r>
              <a:rPr lang="fr-FR" sz="1000"/>
              <a:t>TDSC</a:t>
            </a: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4635500" y="2438400"/>
            <a:ext cx="9144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TPN5.10.118</a:t>
            </a:r>
          </a:p>
          <a:p>
            <a:pPr algn="ctr"/>
            <a:r>
              <a:rPr lang="fr-FR" sz="1000"/>
              <a:t>TDR</a:t>
            </a: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5702300" y="2438400"/>
            <a:ext cx="9144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TPN4.10.064</a:t>
            </a:r>
          </a:p>
          <a:p>
            <a:pPr algn="ctr"/>
            <a:r>
              <a:rPr lang="fr-FR" sz="1000"/>
              <a:t>TDB</a:t>
            </a: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6769100" y="2438400"/>
            <a:ext cx="9144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TPN4.00.039A</a:t>
            </a: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7835900" y="2438400"/>
            <a:ext cx="9144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TPN4.10.024B</a:t>
            </a: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8902700" y="2438400"/>
            <a:ext cx="9144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TPN4.10.024C</a:t>
            </a: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139700" y="1600200"/>
            <a:ext cx="9144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TPN4.00.067A</a:t>
            </a: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139700" y="838200"/>
            <a:ext cx="9144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TPN4.00.067B</a:t>
            </a: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6769100" y="1524000"/>
            <a:ext cx="9144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TPN4.00.039B</a:t>
            </a: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5638800" y="3340100"/>
            <a:ext cx="9144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TPN4.00.37B</a:t>
            </a:r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 flipV="1">
            <a:off x="4343400" y="4495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>
            <a:off x="5105400" y="4876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 flipV="1">
            <a:off x="6096000" y="4495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 flipV="1">
            <a:off x="60960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 flipV="1">
            <a:off x="4419600" y="3200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>
            <a:off x="228600" y="32004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 flipV="1">
            <a:off x="228600" y="20574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 flipV="1">
            <a:off x="533400" y="1295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 flipV="1">
            <a:off x="1828800" y="2895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 flipV="1">
            <a:off x="2895600" y="2895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 flipV="1">
            <a:off x="3962400" y="2895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 flipV="1">
            <a:off x="5029200" y="2895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 flipV="1">
            <a:off x="6096000" y="2895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 flipV="1">
            <a:off x="7162800" y="2895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 flipV="1">
            <a:off x="8229600" y="2895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 flipV="1">
            <a:off x="9385300" y="2895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5" name="Line 37"/>
          <p:cNvSpPr>
            <a:spLocks noChangeShapeType="1"/>
          </p:cNvSpPr>
          <p:nvPr/>
        </p:nvSpPr>
        <p:spPr bwMode="auto">
          <a:xfrm flipV="1">
            <a:off x="7239000" y="1981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6" name="Line 38"/>
          <p:cNvSpPr>
            <a:spLocks noChangeShapeType="1"/>
          </p:cNvSpPr>
          <p:nvPr/>
        </p:nvSpPr>
        <p:spPr bwMode="auto">
          <a:xfrm flipV="1">
            <a:off x="762000" y="2895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8382024" y="6643711"/>
            <a:ext cx="6527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19/12/2011</a:t>
            </a:r>
            <a:endParaRPr lang="fr-FR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synoptique CHR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ynoptique CHR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ynoptique CHR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ynoptique CHR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H:\bellenfantc\Documentation\MAQUETTES\synoptique CHRO.pot</Template>
  <TotalTime>22</TotalTime>
  <Words>35</Words>
  <Application>Microsoft Office PowerPoint</Application>
  <PresentationFormat>Format A4 (210 x 297 mm)</PresentationFormat>
  <Paragraphs>27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Times New Roman</vt:lpstr>
      <vt:lpstr>synoptique CHRO</vt:lpstr>
      <vt:lpstr>Diapositive 1</vt:lpstr>
    </vt:vector>
  </TitlesOfParts>
  <Company>Apave Parisienne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Bellenfant C.</dc:creator>
  <cp:lastModifiedBy>delhommet</cp:lastModifiedBy>
  <cp:revision>5</cp:revision>
  <dcterms:created xsi:type="dcterms:W3CDTF">2011-03-07T15:03:22Z</dcterms:created>
  <dcterms:modified xsi:type="dcterms:W3CDTF">2011-12-19T13:06:12Z</dcterms:modified>
</cp:coreProperties>
</file>